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65" r:id="rId4"/>
    <p:sldId id="271" r:id="rId5"/>
    <p:sldId id="270" r:id="rId6"/>
    <p:sldId id="275" r:id="rId7"/>
    <p:sldId id="276" r:id="rId8"/>
    <p:sldId id="277" r:id="rId9"/>
    <p:sldId id="274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>
      <p:cViewPr varScale="1">
        <p:scale>
          <a:sx n="119" d="100"/>
          <a:sy n="119" d="100"/>
        </p:scale>
        <p:origin x="208" y="3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1/11/17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1/11/17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/>
              <a:pPr/>
              <a:t>1/11/17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Computers Are Cool!</a:t>
            </a:r>
            <a:endParaRPr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Computer Hardware and Software Overview from a Computer Architect</a:t>
            </a:r>
          </a:p>
          <a:p>
            <a:r>
              <a:rPr lang="en-US" dirty="0" smtClean="0"/>
              <a:t>Mr. Jeremy.  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white">
          <a:xfrm>
            <a:off x="2358189" y="2133600"/>
            <a:ext cx="83058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39749" y="422758"/>
            <a:ext cx="10820400" cy="609600"/>
          </a:xfrm>
        </p:spPr>
        <p:txBody>
          <a:bodyPr/>
          <a:lstStyle/>
          <a:p>
            <a:r>
              <a:rPr lang="en-US" dirty="0" smtClean="0"/>
              <a:t>What do </a:t>
            </a:r>
            <a:r>
              <a:rPr lang="en-US" dirty="0"/>
              <a:t>a</a:t>
            </a:r>
            <a:r>
              <a:rPr lang="en-US" dirty="0" smtClean="0"/>
              <a:t>ll of </a:t>
            </a:r>
            <a:r>
              <a:rPr lang="en-US" dirty="0"/>
              <a:t>t</a:t>
            </a:r>
            <a:r>
              <a:rPr lang="en-US" dirty="0" smtClean="0"/>
              <a:t>hese things have in </a:t>
            </a:r>
            <a:r>
              <a:rPr lang="en-US" dirty="0"/>
              <a:t>c</a:t>
            </a:r>
            <a:r>
              <a:rPr lang="en-US" dirty="0" smtClean="0"/>
              <a:t>ommon?</a:t>
            </a:r>
            <a:endParaRPr dirty="0"/>
          </a:p>
        </p:txBody>
      </p:sp>
      <p:sp>
        <p:nvSpPr>
          <p:cNvPr id="5" name="AutoShape 6" descr="Image result for p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Image result for pc"/>
          <p:cNvSpPr>
            <a:spLocks noChangeAspect="1" noChangeArrowheads="1"/>
          </p:cNvSpPr>
          <p:nvPr/>
        </p:nvSpPr>
        <p:spPr bwMode="auto">
          <a:xfrm>
            <a:off x="679449" y="5609100"/>
            <a:ext cx="262359" cy="26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http://www.jbhifi.co.nz/images/microsoft-surface-2-rt-32gb-tablet-sku-256773-fu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59" y="4757103"/>
            <a:ext cx="2810948" cy="17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dn.slashgear.com/wp-content/uploads/2013/12/google_thermostat_concep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64" y="1032358"/>
            <a:ext cx="2282825" cy="125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www.rfidjournal.com/lib/x/a/assets/2009/06/4967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2" y="3819008"/>
            <a:ext cx="1649877" cy="221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tozservices.biz/images/car-stereo/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070458"/>
            <a:ext cx="30099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ak1.ostkcdn.com/img/mxc/100512_blue-clock-radio-displa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681" y="5070687"/>
            <a:ext cx="1684622" cy="133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hdguru.com/wp-content/uploads/2010/11/SA-HD-Cable-Box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012" y="5161685"/>
            <a:ext cx="3009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55" y="3819008"/>
            <a:ext cx="1938809" cy="2413372"/>
          </a:xfrm>
          <a:prstGeom prst="rect">
            <a:avLst/>
          </a:prstGeom>
        </p:spPr>
      </p:pic>
      <p:pic>
        <p:nvPicPr>
          <p:cNvPr id="2" name="Picture 2" descr="Image for Fitbit CHARGE Smart Band Activity Tracker from Academ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73" y="1405316"/>
            <a:ext cx="2063097" cy="206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atic1.gamespot.com/uploads/original/1534/15343359/2823737-6174472236-261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094" y="2122258"/>
            <a:ext cx="3511055" cy="263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wgrl.net/wp-content/uploads/2015/04/Computer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56" y="2072772"/>
            <a:ext cx="5122444" cy="36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28800" y="762000"/>
            <a:ext cx="81534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Computers can be programmed (told) to do cool things</a:t>
            </a:r>
            <a:endParaRPr dirty="0"/>
          </a:p>
        </p:txBody>
      </p:sp>
      <p:pic>
        <p:nvPicPr>
          <p:cNvPr id="5122" name="Picture 2" descr="Image result for m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5068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static1.gamespot.com/uploads/original/280/2802776/2765276-crossyroad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847087"/>
            <a:ext cx="30099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creenshots.en.sftcdn.net/en/scrn/41000/41959/google-earth-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71600"/>
            <a:ext cx="30099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codeproject.com/KB/web-image/Google_map/sampleMa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49055"/>
            <a:ext cx="30099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gamesgrabr.com/blog/wp-content/uploads/2015/08/maxresdefault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56" y="4873636"/>
            <a:ext cx="3396687" cy="19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0.wp.com/www.cgmeetup.net/home/wp-content/uploads/2013/10/Frozen-Behind-the-Scenes.jpg?resize=960%2C58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5" y="1211021"/>
            <a:ext cx="3635375" cy="22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0340" y="1371600"/>
            <a:ext cx="4033638" cy="22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4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914400"/>
            <a:ext cx="117348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Computers are not magical:</a:t>
            </a:r>
            <a:br>
              <a:rPr lang="en-US" dirty="0" smtClean="0"/>
            </a:br>
            <a:r>
              <a:rPr lang="en-US" dirty="0" smtClean="0"/>
              <a:t>They just do what you tell them to do!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200150" y="1828800"/>
            <a:ext cx="9925050" cy="533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But they speak a different language, you have to tell them what to do in computer 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828800" y="2783681"/>
            <a:ext cx="8686800" cy="369331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82AAFF"/>
                </a:solidFill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Main()</a:t>
            </a:r>
          </a:p>
          <a:p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Console.WriteLine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C6464"/>
                </a:solidFill>
                <a:latin typeface="Consolas" panose="020B0609020204030204" pitchFamily="49" charset="0"/>
              </a:rPr>
              <a:t>"Please type your name and press Enter."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82AAFF"/>
                </a:solidFill>
                <a:latin typeface="Consolas" panose="020B0609020204030204" pitchFamily="49" charset="0"/>
              </a:rPr>
              <a:t>	var</a:t>
            </a:r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name </a:t>
            </a:r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= Console.ReadLine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rgbClr val="E6E6E6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82AAFF"/>
                </a:solidFill>
                <a:latin typeface="Consolas" panose="020B0609020204030204" pitchFamily="49" charset="0"/>
              </a:rPr>
              <a:t>	if</a:t>
            </a:r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2AA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.IsNullOrWhiteSpace(name))</a:t>
            </a: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{</a:t>
            </a:r>
            <a:endParaRPr lang="en-US" dirty="0">
              <a:solidFill>
                <a:srgbClr val="E6E6E6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	Console.WriteLine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C6464"/>
                </a:solidFill>
                <a:latin typeface="Consolas" panose="020B0609020204030204" pitchFamily="49" charset="0"/>
              </a:rPr>
              <a:t>"You didn't enter a name."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82AAFF"/>
                </a:solidFill>
                <a:latin typeface="Consolas" panose="020B0609020204030204" pitchFamily="49" charset="0"/>
              </a:rPr>
              <a:t>		return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}</a:t>
            </a:r>
            <a:endParaRPr lang="en-US" dirty="0">
              <a:solidFill>
                <a:srgbClr val="E6E6E6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E6E6E6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E6E6E6"/>
                </a:solidFill>
                <a:latin typeface="Consolas" panose="020B0609020204030204" pitchFamily="49" charset="0"/>
              </a:rPr>
              <a:t>	Console.WriteLine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C6464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DC6464"/>
                </a:solidFill>
                <a:latin typeface="Consolas" panose="020B0609020204030204" pitchFamily="49" charset="0"/>
              </a:rPr>
              <a:t>Hey </a:t>
            </a:r>
            <a:r>
              <a:rPr lang="en-US" dirty="0">
                <a:solidFill>
                  <a:srgbClr val="DC6464"/>
                </a:solidFill>
                <a:latin typeface="Consolas" panose="020B0609020204030204" pitchFamily="49" charset="0"/>
              </a:rPr>
              <a:t>{0}!"</a:t>
            </a:r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, name);</a:t>
            </a:r>
          </a:p>
          <a:p>
            <a:r>
              <a:rPr lang="en-US" dirty="0">
                <a:solidFill>
                  <a:srgbClr val="E6E6E6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2971800"/>
            <a:ext cx="1524000" cy="6858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3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81000"/>
            <a:ext cx="9144000" cy="681307"/>
          </a:xfrm>
        </p:spPr>
        <p:txBody>
          <a:bodyPr/>
          <a:lstStyle/>
          <a:p>
            <a:r>
              <a:rPr lang="en-US" dirty="0" smtClean="0"/>
              <a:t>Where do Computer Programmers work?</a:t>
            </a:r>
            <a:endParaRPr lang="en-US" dirty="0"/>
          </a:p>
        </p:txBody>
      </p:sp>
      <p:pic>
        <p:nvPicPr>
          <p:cNvPr id="5122" name="Picture 2" descr="http://www.cathnewsusa.com/wp-content/uploads/2013/04/washington-dc-white-house-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2514600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moneypet.com/wp-content/uploads/2015/03/bank-deposit-withdrawal-mon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94" y="4552949"/>
            <a:ext cx="3630506" cy="21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mochadad.com/app/uploads/2012/12/spor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1600200"/>
            <a:ext cx="3886200" cy="236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smartechpublishing.com/images/uploads/general/Pictu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38600"/>
            <a:ext cx="3581827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scienceclarified.com/photos/ai-and-robotics-325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2" y="1219200"/>
            <a:ext cx="2403859" cy="303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media.playstation.com/is/image/SCEA/ps4-system-imageblock-us-13jun14?$TwoColumn_Image$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6" y="4386453"/>
            <a:ext cx="3629024" cy="230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2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Must Love to Learn and Have These Character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</a:t>
            </a:r>
          </a:p>
          <a:p>
            <a:pPr lvl="1"/>
            <a:r>
              <a:rPr lang="en-US" dirty="0" smtClean="0"/>
              <a:t>Math</a:t>
            </a:r>
          </a:p>
          <a:p>
            <a:pPr lvl="1"/>
            <a:r>
              <a:rPr lang="en-US" dirty="0" smtClean="0"/>
              <a:t>Science</a:t>
            </a:r>
          </a:p>
          <a:p>
            <a:pPr lvl="1"/>
            <a:r>
              <a:rPr lang="en-US" dirty="0" smtClean="0"/>
              <a:t>Reading and Writing</a:t>
            </a:r>
          </a:p>
          <a:p>
            <a:endParaRPr lang="en-US" dirty="0" smtClean="0"/>
          </a:p>
          <a:p>
            <a:r>
              <a:rPr lang="en-US" dirty="0" smtClean="0"/>
              <a:t>Character Traits</a:t>
            </a:r>
          </a:p>
          <a:p>
            <a:pPr lvl="1"/>
            <a:r>
              <a:rPr lang="en-US" dirty="0" smtClean="0"/>
              <a:t>Responsibility</a:t>
            </a:r>
          </a:p>
          <a:p>
            <a:pPr lvl="1"/>
            <a:r>
              <a:rPr lang="en-US" dirty="0" smtClean="0"/>
              <a:t>Team Work</a:t>
            </a:r>
          </a:p>
          <a:p>
            <a:pPr lvl="1"/>
            <a:r>
              <a:rPr lang="en-US" dirty="0" smtClean="0"/>
              <a:t>Creativity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19989" y="228600"/>
            <a:ext cx="914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How can I Become a Computer Programmer? </a:t>
            </a:r>
            <a:br>
              <a:rPr lang="en-US" dirty="0" smtClean="0"/>
            </a:br>
            <a:r>
              <a:rPr lang="en-US" dirty="0" smtClean="0"/>
              <a:t>(and when can I start?)</a:t>
            </a:r>
            <a:endParaRPr dirty="0"/>
          </a:p>
        </p:txBody>
      </p:sp>
      <p:pic>
        <p:nvPicPr>
          <p:cNvPr id="4098" name="Picture 2" descr="http://vignette1.wikia.nocookie.net/lego/images/2/25/LEGO_Mindstorms_NXT.jpg.jpeg/revision/latest?cb=200904051435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722" y="3048000"/>
            <a:ext cx="2849900" cy="36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1.ccs.k12.in.us/uploads/0002/6704/Ma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3505200" cy="250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41.media.tumblr.com/a1c25533aa067b592c80941ac061fd27/tumblr_inline_np0yngER1M1s419r9_5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330826"/>
            <a:ext cx="3200400" cy="212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pslesciencetuition.files.wordpress.com/2014/11/primary-6-science-tuition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94" y="1186131"/>
            <a:ext cx="2805227" cy="140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512950"/>
            <a:ext cx="5508595" cy="42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0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8258" y="304800"/>
            <a:ext cx="2743200" cy="1143000"/>
          </a:xfrm>
        </p:spPr>
        <p:txBody>
          <a:bodyPr anchor="ctr"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71600"/>
            <a:ext cx="9324117" cy="535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030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105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Candara</vt:lpstr>
      <vt:lpstr>Consolas</vt:lpstr>
      <vt:lpstr>Tech Computer 16x9</vt:lpstr>
      <vt:lpstr>Computers Are Cool!</vt:lpstr>
      <vt:lpstr>What do all of these things have in common?</vt:lpstr>
      <vt:lpstr>Computers can be programmed (told) to do cool things</vt:lpstr>
      <vt:lpstr>Computers are not magical: They just do what you tell them to do!</vt:lpstr>
      <vt:lpstr>Demo</vt:lpstr>
      <vt:lpstr>Where do Computer Programmers work?</vt:lpstr>
      <vt:lpstr>You Must Love to Learn and Have These Character Traits</vt:lpstr>
      <vt:lpstr>How can I Become a Computer Programmer?  (and when can I start?)</vt:lpstr>
      <vt:lpstr>Questions?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2015-11-14T21:47:05Z</dcterms:created>
  <dcterms:modified xsi:type="dcterms:W3CDTF">2017-01-12T03:26:06Z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